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760ED-C075-48ED-9C9F-4FC41D718399}" type="datetimeFigureOut">
              <a:rPr lang="en-US" smtClean="0"/>
              <a:pPr/>
              <a:t>2/21/2011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AD2D1-821B-4371-BA16-6AF10EF8F46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760ED-C075-48ED-9C9F-4FC41D718399}" type="datetimeFigureOut">
              <a:rPr lang="en-US" smtClean="0"/>
              <a:pPr/>
              <a:t>2/21/2011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AD2D1-821B-4371-BA16-6AF10EF8F46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760ED-C075-48ED-9C9F-4FC41D718399}" type="datetimeFigureOut">
              <a:rPr lang="en-US" smtClean="0"/>
              <a:pPr/>
              <a:t>2/21/2011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AD2D1-821B-4371-BA16-6AF10EF8F46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760ED-C075-48ED-9C9F-4FC41D718399}" type="datetimeFigureOut">
              <a:rPr lang="en-US" smtClean="0"/>
              <a:pPr/>
              <a:t>2/21/2011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AD2D1-821B-4371-BA16-6AF10EF8F46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760ED-C075-48ED-9C9F-4FC41D718399}" type="datetimeFigureOut">
              <a:rPr lang="en-US" smtClean="0"/>
              <a:pPr/>
              <a:t>2/21/2011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AD2D1-821B-4371-BA16-6AF10EF8F46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760ED-C075-48ED-9C9F-4FC41D718399}" type="datetimeFigureOut">
              <a:rPr lang="en-US" smtClean="0"/>
              <a:pPr/>
              <a:t>2/21/2011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AD2D1-821B-4371-BA16-6AF10EF8F46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760ED-C075-48ED-9C9F-4FC41D718399}" type="datetimeFigureOut">
              <a:rPr lang="en-US" smtClean="0"/>
              <a:pPr/>
              <a:t>2/21/2011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AD2D1-821B-4371-BA16-6AF10EF8F46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760ED-C075-48ED-9C9F-4FC41D718399}" type="datetimeFigureOut">
              <a:rPr lang="en-US" smtClean="0"/>
              <a:pPr/>
              <a:t>2/21/2011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AD2D1-821B-4371-BA16-6AF10EF8F46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760ED-C075-48ED-9C9F-4FC41D718399}" type="datetimeFigureOut">
              <a:rPr lang="en-US" smtClean="0"/>
              <a:pPr/>
              <a:t>2/21/2011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AD2D1-821B-4371-BA16-6AF10EF8F46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760ED-C075-48ED-9C9F-4FC41D718399}" type="datetimeFigureOut">
              <a:rPr lang="en-US" smtClean="0"/>
              <a:pPr/>
              <a:t>2/21/2011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AD2D1-821B-4371-BA16-6AF10EF8F46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760ED-C075-48ED-9C9F-4FC41D718399}" type="datetimeFigureOut">
              <a:rPr lang="en-US" smtClean="0"/>
              <a:pPr/>
              <a:t>2/21/2011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AD2D1-821B-4371-BA16-6AF10EF8F46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3760ED-C075-48ED-9C9F-4FC41D718399}" type="datetimeFigureOut">
              <a:rPr lang="en-US" smtClean="0"/>
              <a:pPr/>
              <a:t>2/21/2011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8AD2D1-821B-4371-BA16-6AF10EF8F468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142852"/>
            <a:ext cx="7772400" cy="785818"/>
          </a:xfrm>
        </p:spPr>
        <p:txBody>
          <a:bodyPr/>
          <a:lstStyle/>
          <a:p>
            <a:r>
              <a:rPr lang="en-NZ" dirty="0" smtClean="0"/>
              <a:t>OPTIMISATION</a:t>
            </a:r>
            <a:endParaRPr lang="en-NZ" dirty="0"/>
          </a:p>
        </p:txBody>
      </p:sp>
      <p:sp>
        <p:nvSpPr>
          <p:cNvPr id="4" name="TextBox 3"/>
          <p:cNvSpPr txBox="1"/>
          <p:nvPr/>
        </p:nvSpPr>
        <p:spPr>
          <a:xfrm>
            <a:off x="357158" y="1000108"/>
            <a:ext cx="8501122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500" b="1" dirty="0"/>
              <a:t>Example 1</a:t>
            </a:r>
            <a:r>
              <a:rPr lang="en-NZ" sz="2500" dirty="0"/>
              <a:t>: Two adjoining rectangular yards share a boundary. There is 60 m of fencing available for the boundaries. Calculate the maximum total area for the two yards.</a:t>
            </a:r>
          </a:p>
          <a:p>
            <a:r>
              <a:rPr lang="en-NZ" sz="2500" dirty="0"/>
              <a:t> </a:t>
            </a:r>
          </a:p>
          <a:p>
            <a:r>
              <a:rPr lang="en-NZ" sz="2500" b="1" dirty="0"/>
              <a:t>Example 2</a:t>
            </a:r>
            <a:r>
              <a:rPr lang="en-NZ" sz="2500" dirty="0"/>
              <a:t>: A block of ice is shaped like a </a:t>
            </a:r>
            <a:r>
              <a:rPr lang="en-NZ" sz="2500" dirty="0" err="1"/>
              <a:t>cuboid</a:t>
            </a:r>
            <a:r>
              <a:rPr lang="en-NZ" sz="2500" dirty="0"/>
              <a:t>. The volume is 24 000 mm</a:t>
            </a:r>
            <a:r>
              <a:rPr lang="en-NZ" sz="2500" baseline="30000" dirty="0"/>
              <a:t>3</a:t>
            </a:r>
            <a:r>
              <a:rPr lang="en-NZ" sz="2500" dirty="0"/>
              <a:t>, and the depth is 18 mm. The ice takes longer to melt if the surface area is as small as possible. Calculate the minimum surface area for this block.</a:t>
            </a:r>
          </a:p>
          <a:p>
            <a:r>
              <a:rPr lang="en-NZ" sz="2500" dirty="0"/>
              <a:t> </a:t>
            </a:r>
          </a:p>
          <a:p>
            <a:r>
              <a:rPr lang="en-NZ" sz="2500" b="1" dirty="0"/>
              <a:t>Example 3</a:t>
            </a:r>
            <a:r>
              <a:rPr lang="en-NZ" sz="2500" dirty="0"/>
              <a:t>: The cost of running a swimming pool is $100 per day plus $1 per swimmer who uses the pool. The number of people prepared to pay $x to use the pool can be approximated by the </a:t>
            </a:r>
            <a:r>
              <a:rPr lang="en-NZ" sz="2500" dirty="0" smtClean="0"/>
              <a:t>formula        . </a:t>
            </a:r>
            <a:r>
              <a:rPr lang="en-NZ" sz="2500" dirty="0"/>
              <a:t>Calculate the price of entry which maximises the profit for the pool operators. </a:t>
            </a:r>
            <a:endParaRPr lang="en-NZ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NZ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5572140"/>
            <a:ext cx="357158" cy="4762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33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OPTIMISATION</vt:lpstr>
    </vt:vector>
  </TitlesOfParts>
  <Company>Ministry of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OPTIMISATION</dc:title>
  <dc:creator>Ministry of Education</dc:creator>
  <cp:lastModifiedBy>Ministry of Education</cp:lastModifiedBy>
  <cp:revision>2</cp:revision>
  <dcterms:created xsi:type="dcterms:W3CDTF">2011-02-17T19:18:57Z</dcterms:created>
  <dcterms:modified xsi:type="dcterms:W3CDTF">2011-02-20T21:51:59Z</dcterms:modified>
</cp:coreProperties>
</file>